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2" r:id="rId5"/>
    <p:sldId id="263" r:id="rId6"/>
    <p:sldId id="264" r:id="rId7"/>
    <p:sldId id="260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배달의민족 주아" panose="0202060302010102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E86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9556" autoAdjust="0"/>
  </p:normalViewPr>
  <p:slideViewPr>
    <p:cSldViewPr snapToGrid="0">
      <p:cViewPr varScale="1">
        <p:scale>
          <a:sx n="60" d="100"/>
          <a:sy n="60" d="100"/>
        </p:scale>
        <p:origin x="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5723" y="2070457"/>
            <a:ext cx="18420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Please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Enter</a:t>
            </a: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Title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16417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2017. 00. 00.  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19" y="5550203"/>
            <a:ext cx="14097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" name="Picture 6" descr="설리번 프로젝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2933" y1="40300" x2="18182" y2="47704"/>
                        <a14:foregroundMark x1="70384" y1="52577" x2="72634" y2="43955"/>
                        <a14:foregroundMark x1="25961" y1="57357" x2="25586" y2="64199"/>
                        <a14:foregroundMark x1="63824" y1="57919" x2="67760" y2="57732"/>
                        <a14:foregroundMark x1="74789" y1="58669" x2="77038" y2="57732"/>
                        <a14:backgroundMark x1="28210" y1="45642" x2="29709" y2="46204"/>
                        <a14:backgroundMark x1="33177" y1="50797" x2="33177" y2="51078"/>
                        <a14:backgroundMark x1="27741" y1="59981" x2="29241" y2="59700"/>
                        <a14:backgroundMark x1="37207" y1="59513" x2="38894" y2="59513"/>
                        <a14:backgroundMark x1="43205" y1="51265" x2="43112" y2="50328"/>
                        <a14:backgroundMark x1="60637" y1="45829" x2="60825" y2="4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8" y="1526227"/>
            <a:ext cx="4376642" cy="4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SUBTITLE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Descriptions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35079" y="3719082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SUBTITLE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Descriptions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SUBTITLE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Descriptions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SUBTITLE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Some Descriptions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71436" y="1908148"/>
            <a:ext cx="7366038" cy="2554545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0" kern="2900" spc="6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Thanks</a:t>
            </a:r>
            <a:endParaRPr lang="ko-KR" altLang="en-US" sz="160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53</Words>
  <Application>Microsoft Office PowerPoint</Application>
  <PresentationFormat>와이드스크린</PresentationFormat>
  <Paragraphs>32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송근재</cp:lastModifiedBy>
  <cp:revision>40</cp:revision>
  <dcterms:created xsi:type="dcterms:W3CDTF">2017-09-10T11:50:49Z</dcterms:created>
  <dcterms:modified xsi:type="dcterms:W3CDTF">2018-01-10T04:19:48Z</dcterms:modified>
</cp:coreProperties>
</file>